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72" r:id="rId7"/>
    <p:sldId id="260" r:id="rId8"/>
    <p:sldId id="261" r:id="rId9"/>
    <p:sldId id="262" r:id="rId10"/>
    <p:sldId id="263" r:id="rId11"/>
    <p:sldId id="264" r:id="rId12"/>
    <p:sldId id="273" r:id="rId13"/>
    <p:sldId id="266" r:id="rId14"/>
    <p:sldId id="267" r:id="rId15"/>
    <p:sldId id="269" r:id="rId16"/>
    <p:sldId id="270" r:id="rId17"/>
    <p:sldId id="271"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76082-AE5F-4654-9E53-6DB5993A85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ABA283-8D5A-4533-94DE-F531E1B3FD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44346A-CE5F-4B5C-B769-E96FB388A761}"/>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5" name="Footer Placeholder 4">
            <a:extLst>
              <a:ext uri="{FF2B5EF4-FFF2-40B4-BE49-F238E27FC236}">
                <a16:creationId xmlns:a16="http://schemas.microsoft.com/office/drawing/2014/main" id="{E3FFF983-C298-432B-8DB0-AF8AC15CB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9381DA-E1A5-4432-B329-18E9F33C8D4A}"/>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3449268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30F04-0C05-45E5-86D4-91950DA5F4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451F78-BCA2-4BA4-8E2C-EB52C7C764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687F1-336A-4676-A6EE-638E6CF1417C}"/>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5" name="Footer Placeholder 4">
            <a:extLst>
              <a:ext uri="{FF2B5EF4-FFF2-40B4-BE49-F238E27FC236}">
                <a16:creationId xmlns:a16="http://schemas.microsoft.com/office/drawing/2014/main" id="{92D7E7A8-9D37-49B6-B435-9065BA5255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BEF61-432E-488D-8E2D-65C4F709C5B2}"/>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4039242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C990EF-01EA-4622-B67F-57CAC5E454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D66AE5-80FC-49EC-BE50-CB3FE22F7D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5904AC-C63E-45FF-A114-32889930F273}"/>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5" name="Footer Placeholder 4">
            <a:extLst>
              <a:ext uri="{FF2B5EF4-FFF2-40B4-BE49-F238E27FC236}">
                <a16:creationId xmlns:a16="http://schemas.microsoft.com/office/drawing/2014/main" id="{1EB1B4D0-8F2D-4601-AB5B-8C89A3EFC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298F19-2925-47D3-8306-4F2EE50BDAE6}"/>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2590940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F0A0A-1294-4B28-9383-99769AF9BC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DCF99-B76C-4733-A0D8-CBC24C0E29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8A50DA-717C-4606-9945-5379E2BAE974}"/>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5" name="Footer Placeholder 4">
            <a:extLst>
              <a:ext uri="{FF2B5EF4-FFF2-40B4-BE49-F238E27FC236}">
                <a16:creationId xmlns:a16="http://schemas.microsoft.com/office/drawing/2014/main" id="{09B93612-DBC0-453D-8602-625950E75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C357F1-9914-48D4-B6D8-F0A4C9CD14CA}"/>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388827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2512D-6351-4BCA-86DB-E35DBDDE5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6E0A54-C556-4FCA-A0DA-7120F56251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C9A806-C5E8-4C04-A5D6-56314E1479AF}"/>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5" name="Footer Placeholder 4">
            <a:extLst>
              <a:ext uri="{FF2B5EF4-FFF2-40B4-BE49-F238E27FC236}">
                <a16:creationId xmlns:a16="http://schemas.microsoft.com/office/drawing/2014/main" id="{24E8C083-2F80-4F29-A92C-8A48BE4A5E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9F96F-836F-4A6F-B493-87983F37EACB}"/>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121506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5D8D0-A179-4B88-84C6-88388C99C5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026CCF-D9B4-44A5-82A7-206A517FC7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990D69-6E12-416B-9D58-39C8C89C751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CF747E-2D12-4D89-9B35-487F3C8CAB57}"/>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6" name="Footer Placeholder 5">
            <a:extLst>
              <a:ext uri="{FF2B5EF4-FFF2-40B4-BE49-F238E27FC236}">
                <a16:creationId xmlns:a16="http://schemas.microsoft.com/office/drawing/2014/main" id="{EE288C14-628C-4BB4-B8F9-EE812DFA75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4DA685-FD63-4EAB-B299-CE843F229E77}"/>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206252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7754C-81FB-44F3-B149-8FAE670AC9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5B34EF-E950-4D0C-BDAF-BE830C826A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D6799AD-DB4D-449A-B144-63A82018B5B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036207-9856-46D2-8529-932FE58ECE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BC6F8C3-EFFE-4F8A-AE75-71AA2CE80B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B60B1B-9851-4ECA-92C6-81837DF044BE}"/>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8" name="Footer Placeholder 7">
            <a:extLst>
              <a:ext uri="{FF2B5EF4-FFF2-40B4-BE49-F238E27FC236}">
                <a16:creationId xmlns:a16="http://schemas.microsoft.com/office/drawing/2014/main" id="{A1A8954D-89FE-43AA-BE7F-1AC67A101E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D82260-B8AD-482C-8613-DB7CF193702A}"/>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1077637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D04FF-A8AA-4154-85BD-6A6EBC98AA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FB6F01-A09A-41A1-AA73-68E536E16F77}"/>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4" name="Footer Placeholder 3">
            <a:extLst>
              <a:ext uri="{FF2B5EF4-FFF2-40B4-BE49-F238E27FC236}">
                <a16:creationId xmlns:a16="http://schemas.microsoft.com/office/drawing/2014/main" id="{966F59CE-6EB4-46CE-9D51-E8C2BE5237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D03360-B0BF-49DE-AE1A-118D6DD995FB}"/>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298005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08D142-8B91-4709-8606-21E95CFA80B3}"/>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3" name="Footer Placeholder 2">
            <a:extLst>
              <a:ext uri="{FF2B5EF4-FFF2-40B4-BE49-F238E27FC236}">
                <a16:creationId xmlns:a16="http://schemas.microsoft.com/office/drawing/2014/main" id="{721CC020-70B9-4C4B-A368-3B0C758798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EB6FE6-4085-42DD-95DB-CE947D75EAAD}"/>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708393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F9CA4-7D82-471C-B33B-18A2EDC61B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A3BE68-B57D-4A4C-9FA6-A592FC2AD1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50BC2D-9797-4A30-B182-57048AABD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6AC61E-074E-4E1F-B48F-E4C39430461B}"/>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6" name="Footer Placeholder 5">
            <a:extLst>
              <a:ext uri="{FF2B5EF4-FFF2-40B4-BE49-F238E27FC236}">
                <a16:creationId xmlns:a16="http://schemas.microsoft.com/office/drawing/2014/main" id="{4F3E7BF6-C7C6-49FF-9D9A-780C493FEE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69C618-02B9-4360-9A47-DEEAF0B4CED4}"/>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86923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8F37-20D8-4D1C-99F0-0FBFFD302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1CB600-686A-4B7E-BE89-879630773B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1A9945-F243-4148-A778-84F63516E7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428C90-7CC7-4600-A389-160C72EB106E}"/>
              </a:ext>
            </a:extLst>
          </p:cNvPr>
          <p:cNvSpPr>
            <a:spLocks noGrp="1"/>
          </p:cNvSpPr>
          <p:nvPr>
            <p:ph type="dt" sz="half" idx="10"/>
          </p:nvPr>
        </p:nvSpPr>
        <p:spPr/>
        <p:txBody>
          <a:bodyPr/>
          <a:lstStyle/>
          <a:p>
            <a:fld id="{7BCBF39D-F978-478D-B5FD-5B5B0BA148E1}" type="datetimeFigureOut">
              <a:rPr lang="en-US" smtClean="0"/>
              <a:t>14-Dec-18</a:t>
            </a:fld>
            <a:endParaRPr lang="en-US"/>
          </a:p>
        </p:txBody>
      </p:sp>
      <p:sp>
        <p:nvSpPr>
          <p:cNvPr id="6" name="Footer Placeholder 5">
            <a:extLst>
              <a:ext uri="{FF2B5EF4-FFF2-40B4-BE49-F238E27FC236}">
                <a16:creationId xmlns:a16="http://schemas.microsoft.com/office/drawing/2014/main" id="{FF8D5DB5-C93E-4448-86CD-2D46248F75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405A5F-1557-4689-944E-82D8BE9078D7}"/>
              </a:ext>
            </a:extLst>
          </p:cNvPr>
          <p:cNvSpPr>
            <a:spLocks noGrp="1"/>
          </p:cNvSpPr>
          <p:nvPr>
            <p:ph type="sldNum" sz="quarter" idx="12"/>
          </p:nvPr>
        </p:nvSpPr>
        <p:spPr/>
        <p:txBody>
          <a:bodyPr/>
          <a:lstStyle/>
          <a:p>
            <a:fld id="{E7598154-5DBA-4747-BC0B-BD3299EB3CCE}" type="slidenum">
              <a:rPr lang="en-US" smtClean="0"/>
              <a:t>‹#›</a:t>
            </a:fld>
            <a:endParaRPr lang="en-US"/>
          </a:p>
        </p:txBody>
      </p:sp>
    </p:spTree>
    <p:extLst>
      <p:ext uri="{BB962C8B-B14F-4D97-AF65-F5344CB8AC3E}">
        <p14:creationId xmlns:p14="http://schemas.microsoft.com/office/powerpoint/2010/main" val="2833323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95B439-D8EB-4179-A78E-EB82B6ED9A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53B379-E3AE-49F2-9B87-9165F80008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0D099-9B61-495B-91C8-F4FE37E712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BF39D-F978-478D-B5FD-5B5B0BA148E1}" type="datetimeFigureOut">
              <a:rPr lang="en-US" smtClean="0"/>
              <a:t>14-Dec-18</a:t>
            </a:fld>
            <a:endParaRPr lang="en-US"/>
          </a:p>
        </p:txBody>
      </p:sp>
      <p:sp>
        <p:nvSpPr>
          <p:cNvPr id="5" name="Footer Placeholder 4">
            <a:extLst>
              <a:ext uri="{FF2B5EF4-FFF2-40B4-BE49-F238E27FC236}">
                <a16:creationId xmlns:a16="http://schemas.microsoft.com/office/drawing/2014/main" id="{01237703-A28F-49AD-867B-DFC334FE25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DE6F6-4DC3-4191-8509-564D6CC618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98154-5DBA-4747-BC0B-BD3299EB3CCE}" type="slidenum">
              <a:rPr lang="en-US" smtClean="0"/>
              <a:t>‹#›</a:t>
            </a:fld>
            <a:endParaRPr lang="en-US"/>
          </a:p>
        </p:txBody>
      </p:sp>
    </p:spTree>
    <p:extLst>
      <p:ext uri="{BB962C8B-B14F-4D97-AF65-F5344CB8AC3E}">
        <p14:creationId xmlns:p14="http://schemas.microsoft.com/office/powerpoint/2010/main" val="1199957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8.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0.xml"/><Relationship Id="rId1" Type="http://schemas.openxmlformats.org/officeDocument/2006/relationships/slideLayout" Target="../slideLayouts/slideLayout2.xml"/><Relationship Id="rId5" Type="http://schemas.openxmlformats.org/officeDocument/2006/relationships/slide" Target="slide9.xml"/><Relationship Id="rId4" Type="http://schemas.openxmlformats.org/officeDocument/2006/relationships/slide" Target="slide13.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hlinkClick r:id="rId2" action="ppaction://hlinksldjump"/>
            <a:extLst>
              <a:ext uri="{FF2B5EF4-FFF2-40B4-BE49-F238E27FC236}">
                <a16:creationId xmlns:a16="http://schemas.microsoft.com/office/drawing/2014/main" id="{84B7E644-8F42-48D5-BC99-9D532FF96DA9}"/>
              </a:ext>
            </a:extLst>
          </p:cNvPr>
          <p:cNvPicPr>
            <a:picLocks noChangeAspect="1"/>
          </p:cNvPicPr>
          <p:nvPr/>
        </p:nvPicPr>
        <p:blipFill rotWithShape="1">
          <a:blip r:embed="rId3"/>
          <a:srcRect l="39719" t="36871" r="29286" b="32789"/>
          <a:stretch/>
        </p:blipFill>
        <p:spPr>
          <a:xfrm>
            <a:off x="1685651" y="1264055"/>
            <a:ext cx="8820697" cy="4856827"/>
          </a:xfrm>
          <a:prstGeom prst="rect">
            <a:avLst/>
          </a:prstGeom>
        </p:spPr>
      </p:pic>
    </p:spTree>
    <p:extLst>
      <p:ext uri="{BB962C8B-B14F-4D97-AF65-F5344CB8AC3E}">
        <p14:creationId xmlns:p14="http://schemas.microsoft.com/office/powerpoint/2010/main" val="520824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673B5633-B507-4078-96A5-677D00839F67}"/>
              </a:ext>
            </a:extLst>
          </p:cNvPr>
          <p:cNvSpPr txBox="1">
            <a:spLocks/>
          </p:cNvSpPr>
          <p:nvPr/>
        </p:nvSpPr>
        <p:spPr>
          <a:xfrm>
            <a:off x="838200" y="541090"/>
            <a:ext cx="10475973" cy="2921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After your surgery, I would recommend for you to not eat any solid foods for the next couple of days as it will open your wounds and cause bleeding. It’s also wise to avoid very cold or hots foods because your nerves will be more sensitive for a few day.</a:t>
            </a:r>
            <a:br>
              <a:rPr lang="en-US" dirty="0"/>
            </a:br>
            <a:endParaRPr lang="en-US" dirty="0"/>
          </a:p>
          <a:p>
            <a:pPr marL="0" indent="0">
              <a:buNone/>
            </a:pPr>
            <a:br>
              <a:rPr lang="en-US" dirty="0"/>
            </a:br>
            <a:r>
              <a:rPr lang="en-US" dirty="0"/>
              <a:t>Would you like to know more about:</a:t>
            </a:r>
          </a:p>
        </p:txBody>
      </p:sp>
      <p:sp>
        <p:nvSpPr>
          <p:cNvPr id="10" name="Content Placeholder 2">
            <a:extLst>
              <a:ext uri="{FF2B5EF4-FFF2-40B4-BE49-F238E27FC236}">
                <a16:creationId xmlns:a16="http://schemas.microsoft.com/office/drawing/2014/main" id="{ECC756AF-6C81-485C-8415-BCA66D62FCAF}"/>
              </a:ext>
            </a:extLst>
          </p:cNvPr>
          <p:cNvSpPr txBox="1">
            <a:spLocks/>
          </p:cNvSpPr>
          <p:nvPr/>
        </p:nvSpPr>
        <p:spPr>
          <a:xfrm>
            <a:off x="868040" y="5198266"/>
            <a:ext cx="5025668" cy="1118645"/>
          </a:xfrm>
          <a:prstGeom prst="rect">
            <a:avLst/>
          </a:prstGeom>
          <a:solidFill>
            <a:schemeClr val="bg2">
              <a:lumMod val="7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rPr>
              <a:t>Dietary restrictions</a:t>
            </a:r>
          </a:p>
        </p:txBody>
      </p:sp>
      <p:sp>
        <p:nvSpPr>
          <p:cNvPr id="11" name="Content Placeholder 2">
            <a:hlinkClick r:id="rId2" action="ppaction://hlinksldjump"/>
            <a:extLst>
              <a:ext uri="{FF2B5EF4-FFF2-40B4-BE49-F238E27FC236}">
                <a16:creationId xmlns:a16="http://schemas.microsoft.com/office/drawing/2014/main" id="{6300C036-E993-4DA5-A0A5-5069E369B1EB}"/>
              </a:ext>
            </a:extLst>
          </p:cNvPr>
          <p:cNvSpPr txBox="1">
            <a:spLocks/>
          </p:cNvSpPr>
          <p:nvPr/>
        </p:nvSpPr>
        <p:spPr>
          <a:xfrm>
            <a:off x="877827" y="3771033"/>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rPr>
              <a:t>Pain reduction</a:t>
            </a:r>
          </a:p>
        </p:txBody>
      </p:sp>
      <p:sp>
        <p:nvSpPr>
          <p:cNvPr id="12" name="Content Placeholder 2">
            <a:hlinkClick r:id="rId3" action="ppaction://hlinksldjump"/>
            <a:extLst>
              <a:ext uri="{FF2B5EF4-FFF2-40B4-BE49-F238E27FC236}">
                <a16:creationId xmlns:a16="http://schemas.microsoft.com/office/drawing/2014/main" id="{D0A0F84E-91A0-4791-973E-793EC5997190}"/>
              </a:ext>
            </a:extLst>
          </p:cNvPr>
          <p:cNvSpPr txBox="1">
            <a:spLocks/>
          </p:cNvSpPr>
          <p:nvPr/>
        </p:nvSpPr>
        <p:spPr>
          <a:xfrm>
            <a:off x="6278718" y="5198266"/>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No thanks</a:t>
            </a:r>
          </a:p>
        </p:txBody>
      </p:sp>
      <p:sp>
        <p:nvSpPr>
          <p:cNvPr id="13" name="Content Placeholder 2">
            <a:hlinkClick r:id="rId4" action="ppaction://hlinksldjump"/>
            <a:extLst>
              <a:ext uri="{FF2B5EF4-FFF2-40B4-BE49-F238E27FC236}">
                <a16:creationId xmlns:a16="http://schemas.microsoft.com/office/drawing/2014/main" id="{8FBCB1D9-3D1A-4154-B41D-08D6D55C056E}"/>
              </a:ext>
            </a:extLst>
          </p:cNvPr>
          <p:cNvSpPr txBox="1">
            <a:spLocks/>
          </p:cNvSpPr>
          <p:nvPr/>
        </p:nvSpPr>
        <p:spPr>
          <a:xfrm>
            <a:off x="6288505" y="3771033"/>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rPr>
              <a:t>Surgery Information</a:t>
            </a:r>
          </a:p>
        </p:txBody>
      </p:sp>
    </p:spTree>
    <p:extLst>
      <p:ext uri="{BB962C8B-B14F-4D97-AF65-F5344CB8AC3E}">
        <p14:creationId xmlns:p14="http://schemas.microsoft.com/office/powerpoint/2010/main" val="397824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2E91583F-CC3A-40CE-A3FD-C297987A7036}"/>
              </a:ext>
            </a:extLst>
          </p:cNvPr>
          <p:cNvSpPr txBox="1">
            <a:spLocks/>
          </p:cNvSpPr>
          <p:nvPr/>
        </p:nvSpPr>
        <p:spPr>
          <a:xfrm>
            <a:off x="838200" y="541090"/>
            <a:ext cx="10475973" cy="2921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Thanks for your time!</a:t>
            </a:r>
            <a:br>
              <a:rPr lang="en-US" dirty="0"/>
            </a:br>
            <a:r>
              <a:rPr lang="en-US" dirty="0"/>
              <a:t>I hope I've been able to be of some assistance to you.</a:t>
            </a:r>
            <a:br>
              <a:rPr lang="en-US" dirty="0"/>
            </a:br>
            <a:br>
              <a:rPr lang="en-US" dirty="0"/>
            </a:br>
            <a:r>
              <a:rPr lang="en-US" dirty="0"/>
              <a:t>Have a nice day.</a:t>
            </a:r>
          </a:p>
        </p:txBody>
      </p:sp>
    </p:spTree>
    <p:extLst>
      <p:ext uri="{BB962C8B-B14F-4D97-AF65-F5344CB8AC3E}">
        <p14:creationId xmlns:p14="http://schemas.microsoft.com/office/powerpoint/2010/main" val="1070203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ction="ppaction://hlinksldjump"/>
            <a:extLst>
              <a:ext uri="{FF2B5EF4-FFF2-40B4-BE49-F238E27FC236}">
                <a16:creationId xmlns:a16="http://schemas.microsoft.com/office/drawing/2014/main" id="{B6D9E1C8-B366-4209-8DB5-ADE63E3D425A}"/>
              </a:ext>
            </a:extLst>
          </p:cNvPr>
          <p:cNvPicPr>
            <a:picLocks noChangeAspect="1"/>
          </p:cNvPicPr>
          <p:nvPr/>
        </p:nvPicPr>
        <p:blipFill rotWithShape="1">
          <a:blip r:embed="rId3"/>
          <a:srcRect l="39719" t="36871" r="29286" b="32789"/>
          <a:stretch/>
        </p:blipFill>
        <p:spPr>
          <a:xfrm>
            <a:off x="1685651" y="1264055"/>
            <a:ext cx="8820697" cy="4856827"/>
          </a:xfrm>
          <a:prstGeom prst="rect">
            <a:avLst/>
          </a:prstGeom>
        </p:spPr>
      </p:pic>
    </p:spTree>
    <p:extLst>
      <p:ext uri="{BB962C8B-B14F-4D97-AF65-F5344CB8AC3E}">
        <p14:creationId xmlns:p14="http://schemas.microsoft.com/office/powerpoint/2010/main" val="113197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B738E200-F5E9-48A9-B357-523AA5902348}"/>
              </a:ext>
            </a:extLst>
          </p:cNvPr>
          <p:cNvSpPr txBox="1">
            <a:spLocks/>
          </p:cNvSpPr>
          <p:nvPr/>
        </p:nvSpPr>
        <p:spPr>
          <a:xfrm>
            <a:off x="838200" y="541089"/>
            <a:ext cx="10515600" cy="21379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Okay, that is alright.</a:t>
            </a:r>
          </a:p>
          <a:p>
            <a:pPr marL="0" indent="0">
              <a:buNone/>
            </a:pPr>
            <a:r>
              <a:rPr lang="en-US" dirty="0"/>
              <a:t>Would you prefer to play a game?</a:t>
            </a:r>
          </a:p>
        </p:txBody>
      </p:sp>
      <p:sp>
        <p:nvSpPr>
          <p:cNvPr id="5" name="Content Placeholder 2">
            <a:hlinkClick r:id="rId2" action="ppaction://hlinksldjump"/>
            <a:extLst>
              <a:ext uri="{FF2B5EF4-FFF2-40B4-BE49-F238E27FC236}">
                <a16:creationId xmlns:a16="http://schemas.microsoft.com/office/drawing/2014/main" id="{ABBCD70F-FDDE-481D-8734-5E071DE89BE2}"/>
              </a:ext>
            </a:extLst>
          </p:cNvPr>
          <p:cNvSpPr txBox="1">
            <a:spLocks/>
          </p:cNvSpPr>
          <p:nvPr/>
        </p:nvSpPr>
        <p:spPr>
          <a:xfrm>
            <a:off x="771787" y="5198266"/>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No</a:t>
            </a:r>
          </a:p>
        </p:txBody>
      </p:sp>
      <p:sp>
        <p:nvSpPr>
          <p:cNvPr id="6" name="Content Placeholder 2">
            <a:hlinkClick r:id="rId3" action="ppaction://hlinksldjump"/>
            <a:extLst>
              <a:ext uri="{FF2B5EF4-FFF2-40B4-BE49-F238E27FC236}">
                <a16:creationId xmlns:a16="http://schemas.microsoft.com/office/drawing/2014/main" id="{B7CFD777-4923-4897-85D7-30B5FE0BEC34}"/>
              </a:ext>
            </a:extLst>
          </p:cNvPr>
          <p:cNvSpPr txBox="1">
            <a:spLocks/>
          </p:cNvSpPr>
          <p:nvPr/>
        </p:nvSpPr>
        <p:spPr>
          <a:xfrm>
            <a:off x="781574" y="3899369"/>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Yes</a:t>
            </a:r>
          </a:p>
        </p:txBody>
      </p:sp>
    </p:spTree>
    <p:extLst>
      <p:ext uri="{BB962C8B-B14F-4D97-AF65-F5344CB8AC3E}">
        <p14:creationId xmlns:p14="http://schemas.microsoft.com/office/powerpoint/2010/main" val="1794975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DA76E33-A744-4522-9309-B21405218E2D}"/>
              </a:ext>
            </a:extLst>
          </p:cNvPr>
          <p:cNvSpPr txBox="1">
            <a:spLocks/>
          </p:cNvSpPr>
          <p:nvPr/>
        </p:nvSpPr>
        <p:spPr>
          <a:xfrm>
            <a:off x="838200" y="541089"/>
            <a:ext cx="10515600" cy="21379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 what order should you floss, brush and use mouthwash?</a:t>
            </a:r>
          </a:p>
        </p:txBody>
      </p:sp>
      <p:sp>
        <p:nvSpPr>
          <p:cNvPr id="5" name="Content Placeholder 2">
            <a:hlinkClick r:id="rId2" action="ppaction://hlinksldjump"/>
            <a:extLst>
              <a:ext uri="{FF2B5EF4-FFF2-40B4-BE49-F238E27FC236}">
                <a16:creationId xmlns:a16="http://schemas.microsoft.com/office/drawing/2014/main" id="{664C7FFD-F219-4029-B4CA-C9710D947424}"/>
              </a:ext>
            </a:extLst>
          </p:cNvPr>
          <p:cNvSpPr txBox="1">
            <a:spLocks/>
          </p:cNvSpPr>
          <p:nvPr/>
        </p:nvSpPr>
        <p:spPr>
          <a:xfrm>
            <a:off x="868040" y="5198266"/>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C. Floss, mouthwash, brush</a:t>
            </a:r>
          </a:p>
        </p:txBody>
      </p:sp>
      <p:sp>
        <p:nvSpPr>
          <p:cNvPr id="6" name="Content Placeholder 2">
            <a:hlinkClick r:id="rId2" action="ppaction://hlinksldjump"/>
            <a:extLst>
              <a:ext uri="{FF2B5EF4-FFF2-40B4-BE49-F238E27FC236}">
                <a16:creationId xmlns:a16="http://schemas.microsoft.com/office/drawing/2014/main" id="{D88618F9-B4A0-4466-9DD5-7D9F0BC7DD60}"/>
              </a:ext>
            </a:extLst>
          </p:cNvPr>
          <p:cNvSpPr txBox="1">
            <a:spLocks/>
          </p:cNvSpPr>
          <p:nvPr/>
        </p:nvSpPr>
        <p:spPr>
          <a:xfrm>
            <a:off x="877827" y="3771033"/>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A. Floss, brush, mouthwash</a:t>
            </a:r>
          </a:p>
        </p:txBody>
      </p:sp>
      <p:sp>
        <p:nvSpPr>
          <p:cNvPr id="7" name="Content Placeholder 2">
            <a:hlinkClick r:id="rId2" action="ppaction://hlinksldjump"/>
            <a:extLst>
              <a:ext uri="{FF2B5EF4-FFF2-40B4-BE49-F238E27FC236}">
                <a16:creationId xmlns:a16="http://schemas.microsoft.com/office/drawing/2014/main" id="{49702B10-70B8-41E1-8B9B-4B883E4DD370}"/>
              </a:ext>
            </a:extLst>
          </p:cNvPr>
          <p:cNvSpPr txBox="1">
            <a:spLocks/>
          </p:cNvSpPr>
          <p:nvPr/>
        </p:nvSpPr>
        <p:spPr>
          <a:xfrm>
            <a:off x="6278718" y="5198266"/>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I don’t know</a:t>
            </a:r>
          </a:p>
        </p:txBody>
      </p:sp>
      <p:sp>
        <p:nvSpPr>
          <p:cNvPr id="8" name="Content Placeholder 2">
            <a:hlinkClick r:id="rId2" action="ppaction://hlinksldjump"/>
            <a:extLst>
              <a:ext uri="{FF2B5EF4-FFF2-40B4-BE49-F238E27FC236}">
                <a16:creationId xmlns:a16="http://schemas.microsoft.com/office/drawing/2014/main" id="{1BBF3F31-B4DD-4FDF-90FA-DC931CF8BBC3}"/>
              </a:ext>
            </a:extLst>
          </p:cNvPr>
          <p:cNvSpPr txBox="1">
            <a:spLocks/>
          </p:cNvSpPr>
          <p:nvPr/>
        </p:nvSpPr>
        <p:spPr>
          <a:xfrm>
            <a:off x="6288505" y="3771033"/>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B. Brush, mouthwash, floss</a:t>
            </a:r>
          </a:p>
        </p:txBody>
      </p:sp>
    </p:spTree>
    <p:extLst>
      <p:ext uri="{BB962C8B-B14F-4D97-AF65-F5344CB8AC3E}">
        <p14:creationId xmlns:p14="http://schemas.microsoft.com/office/powerpoint/2010/main" val="2762777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5C58D29-97A4-440F-8592-6DF90A7ACE5C}"/>
              </a:ext>
            </a:extLst>
          </p:cNvPr>
          <p:cNvSpPr txBox="1">
            <a:spLocks/>
          </p:cNvSpPr>
          <p:nvPr/>
        </p:nvSpPr>
        <p:spPr>
          <a:xfrm>
            <a:off x="838200" y="541089"/>
            <a:ext cx="10515600" cy="288791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ANSWER:</a:t>
            </a:r>
          </a:p>
          <a:p>
            <a:pPr marL="0" indent="0">
              <a:buNone/>
            </a:pPr>
            <a:r>
              <a:rPr lang="en-US" dirty="0"/>
              <a:t>First you floss to remove any leftover food from in between your teeth, where your toothbrush cannot reach. After that you brush to remove all plaque and leftover food from your teeth. At the end you use mouthwash to remove all leftover germs/food.</a:t>
            </a:r>
          </a:p>
          <a:p>
            <a:pPr marL="0" indent="0">
              <a:buNone/>
            </a:pPr>
            <a:endParaRPr lang="en-US" dirty="0"/>
          </a:p>
          <a:p>
            <a:pPr marL="0" indent="0">
              <a:buNone/>
            </a:pPr>
            <a:r>
              <a:rPr lang="en-US" dirty="0"/>
              <a:t>The best way to prevent gum (periodontal) disease is to:</a:t>
            </a:r>
          </a:p>
        </p:txBody>
      </p:sp>
      <p:sp>
        <p:nvSpPr>
          <p:cNvPr id="5" name="Content Placeholder 2">
            <a:hlinkClick r:id="rId2" action="ppaction://hlinksldjump"/>
            <a:extLst>
              <a:ext uri="{FF2B5EF4-FFF2-40B4-BE49-F238E27FC236}">
                <a16:creationId xmlns:a16="http://schemas.microsoft.com/office/drawing/2014/main" id="{B3FDF188-FFD6-404D-9570-9F8B0DC6891D}"/>
              </a:ext>
            </a:extLst>
          </p:cNvPr>
          <p:cNvSpPr txBox="1">
            <a:spLocks/>
          </p:cNvSpPr>
          <p:nvPr/>
        </p:nvSpPr>
        <p:spPr>
          <a:xfrm>
            <a:off x="771787" y="5198266"/>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B. Remove plaque</a:t>
            </a:r>
          </a:p>
        </p:txBody>
      </p:sp>
      <p:sp>
        <p:nvSpPr>
          <p:cNvPr id="6" name="Content Placeholder 2">
            <a:hlinkClick r:id="rId2" action="ppaction://hlinksldjump"/>
            <a:extLst>
              <a:ext uri="{FF2B5EF4-FFF2-40B4-BE49-F238E27FC236}">
                <a16:creationId xmlns:a16="http://schemas.microsoft.com/office/drawing/2014/main" id="{718E1A23-AC11-4406-8264-7F7DEEEDA92C}"/>
              </a:ext>
            </a:extLst>
          </p:cNvPr>
          <p:cNvSpPr txBox="1">
            <a:spLocks/>
          </p:cNvSpPr>
          <p:nvPr/>
        </p:nvSpPr>
        <p:spPr>
          <a:xfrm>
            <a:off x="781574" y="3899369"/>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A. Use fluoride toothpaste</a:t>
            </a:r>
          </a:p>
        </p:txBody>
      </p:sp>
    </p:spTree>
    <p:extLst>
      <p:ext uri="{BB962C8B-B14F-4D97-AF65-F5344CB8AC3E}">
        <p14:creationId xmlns:p14="http://schemas.microsoft.com/office/powerpoint/2010/main" val="2846225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E82771C-CE00-4439-9D79-136C18291630}"/>
              </a:ext>
            </a:extLst>
          </p:cNvPr>
          <p:cNvSpPr txBox="1">
            <a:spLocks/>
          </p:cNvSpPr>
          <p:nvPr/>
        </p:nvSpPr>
        <p:spPr>
          <a:xfrm>
            <a:off x="838200" y="541089"/>
            <a:ext cx="10515600" cy="288791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Answer:</a:t>
            </a:r>
          </a:p>
          <a:p>
            <a:pPr marL="0" indent="0">
              <a:buNone/>
            </a:pPr>
            <a:r>
              <a:rPr lang="en-US" dirty="0"/>
              <a:t>Gum disease can be prevented by removing plaque. Plaque removal can be easily accomplished by thoroughly brushing and flossing teeth daily.</a:t>
            </a:r>
          </a:p>
          <a:p>
            <a:pPr marL="0" indent="0">
              <a:buNone/>
            </a:pPr>
            <a:endParaRPr lang="en-US" dirty="0"/>
          </a:p>
          <a:p>
            <a:pPr marL="0" indent="0">
              <a:buNone/>
            </a:pPr>
            <a:r>
              <a:rPr lang="en-US" dirty="0"/>
              <a:t>True or False? The more time you spend brushing and </a:t>
            </a:r>
            <a:r>
              <a:rPr lang="en-US" dirty="0" err="1"/>
              <a:t>flossinf</a:t>
            </a:r>
            <a:r>
              <a:rPr lang="en-US" dirty="0"/>
              <a:t>, the healthier your teeth and gums will be.</a:t>
            </a:r>
          </a:p>
        </p:txBody>
      </p:sp>
      <p:sp>
        <p:nvSpPr>
          <p:cNvPr id="5" name="Content Placeholder 2">
            <a:hlinkClick r:id="rId2" action="ppaction://hlinksldjump"/>
            <a:extLst>
              <a:ext uri="{FF2B5EF4-FFF2-40B4-BE49-F238E27FC236}">
                <a16:creationId xmlns:a16="http://schemas.microsoft.com/office/drawing/2014/main" id="{4F195D68-108C-4311-8F2D-8B2141A3D533}"/>
              </a:ext>
            </a:extLst>
          </p:cNvPr>
          <p:cNvSpPr txBox="1">
            <a:spLocks/>
          </p:cNvSpPr>
          <p:nvPr/>
        </p:nvSpPr>
        <p:spPr>
          <a:xfrm>
            <a:off x="771787" y="5198266"/>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False</a:t>
            </a:r>
          </a:p>
        </p:txBody>
      </p:sp>
      <p:sp>
        <p:nvSpPr>
          <p:cNvPr id="6" name="Content Placeholder 2">
            <a:hlinkClick r:id="rId2" action="ppaction://hlinksldjump"/>
            <a:extLst>
              <a:ext uri="{FF2B5EF4-FFF2-40B4-BE49-F238E27FC236}">
                <a16:creationId xmlns:a16="http://schemas.microsoft.com/office/drawing/2014/main" id="{DE10022C-7C34-4D8A-B7E3-820F4BFDDFFF}"/>
              </a:ext>
            </a:extLst>
          </p:cNvPr>
          <p:cNvSpPr txBox="1">
            <a:spLocks/>
          </p:cNvSpPr>
          <p:nvPr/>
        </p:nvSpPr>
        <p:spPr>
          <a:xfrm>
            <a:off x="781574" y="3899369"/>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True</a:t>
            </a:r>
          </a:p>
        </p:txBody>
      </p:sp>
    </p:spTree>
    <p:extLst>
      <p:ext uri="{BB962C8B-B14F-4D97-AF65-F5344CB8AC3E}">
        <p14:creationId xmlns:p14="http://schemas.microsoft.com/office/powerpoint/2010/main" val="1387758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C307CB9-EBE9-43C9-A3DF-47C64168D194}"/>
              </a:ext>
            </a:extLst>
          </p:cNvPr>
          <p:cNvSpPr txBox="1">
            <a:spLocks/>
          </p:cNvSpPr>
          <p:nvPr/>
        </p:nvSpPr>
        <p:spPr>
          <a:xfrm>
            <a:off x="838200" y="541090"/>
            <a:ext cx="10475973" cy="427154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Answer:</a:t>
            </a:r>
          </a:p>
          <a:p>
            <a:pPr marL="0" indent="0">
              <a:buNone/>
            </a:pPr>
            <a:r>
              <a:rPr lang="en-US" dirty="0"/>
              <a:t>False. While you might think that brushing and flossing for a longer period of time would lead to a healthier smile, there is the concept of too much of a good thing. Experts recommend using a light touch (don’t apply too much pressure) for no more than two minutes at a time. If you’re not sure you’re doing it right, talk to your dentist about it at your next visit.</a:t>
            </a:r>
          </a:p>
          <a:p>
            <a:pPr marL="0" indent="0">
              <a:buNone/>
            </a:pPr>
            <a:endParaRPr lang="en-US" dirty="0"/>
          </a:p>
          <a:p>
            <a:pPr marL="0" indent="0">
              <a:buNone/>
            </a:pPr>
            <a:r>
              <a:rPr lang="en-US" dirty="0"/>
              <a:t>Thanks for playing! I hope I’ve been able to be of some assistance to you.</a:t>
            </a:r>
          </a:p>
        </p:txBody>
      </p:sp>
    </p:spTree>
    <p:extLst>
      <p:ext uri="{BB962C8B-B14F-4D97-AF65-F5344CB8AC3E}">
        <p14:creationId xmlns:p14="http://schemas.microsoft.com/office/powerpoint/2010/main" val="14727847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ction="ppaction://hlinksldjump"/>
            <a:extLst>
              <a:ext uri="{FF2B5EF4-FFF2-40B4-BE49-F238E27FC236}">
                <a16:creationId xmlns:a16="http://schemas.microsoft.com/office/drawing/2014/main" id="{6436097B-C14E-4FC1-935C-ABB39F8D908E}"/>
              </a:ext>
            </a:extLst>
          </p:cNvPr>
          <p:cNvPicPr>
            <a:picLocks noChangeAspect="1"/>
          </p:cNvPicPr>
          <p:nvPr/>
        </p:nvPicPr>
        <p:blipFill rotWithShape="1">
          <a:blip r:embed="rId3"/>
          <a:srcRect l="39719" t="36871" r="29286" b="32789"/>
          <a:stretch/>
        </p:blipFill>
        <p:spPr>
          <a:xfrm>
            <a:off x="1685651" y="1264055"/>
            <a:ext cx="8820697" cy="4856827"/>
          </a:xfrm>
          <a:prstGeom prst="rect">
            <a:avLst/>
          </a:prstGeom>
        </p:spPr>
      </p:pic>
    </p:spTree>
    <p:extLst>
      <p:ext uri="{BB962C8B-B14F-4D97-AF65-F5344CB8AC3E}">
        <p14:creationId xmlns:p14="http://schemas.microsoft.com/office/powerpoint/2010/main" val="1493135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70F2BB-BE0B-49C8-8053-4C84D0FDBD11}"/>
              </a:ext>
            </a:extLst>
          </p:cNvPr>
          <p:cNvSpPr>
            <a:spLocks noGrp="1"/>
          </p:cNvSpPr>
          <p:nvPr>
            <p:ph idx="1"/>
          </p:nvPr>
        </p:nvSpPr>
        <p:spPr>
          <a:xfrm>
            <a:off x="838200" y="561474"/>
            <a:ext cx="10515600" cy="1388625"/>
          </a:xfrm>
        </p:spPr>
        <p:txBody>
          <a:bodyPr/>
          <a:lstStyle/>
          <a:p>
            <a:pPr marL="0" indent="0">
              <a:buNone/>
            </a:pPr>
            <a:r>
              <a:rPr lang="en-US" dirty="0"/>
              <a:t>Hello, my name is Bob The Hospital Bot. I was created by the hospital to help patients like you. What is your name?</a:t>
            </a:r>
          </a:p>
        </p:txBody>
      </p:sp>
      <p:sp>
        <p:nvSpPr>
          <p:cNvPr id="5" name="Content Placeholder 2">
            <a:hlinkClick r:id="rId2" action="ppaction://hlinksldjump"/>
            <a:extLst>
              <a:ext uri="{FF2B5EF4-FFF2-40B4-BE49-F238E27FC236}">
                <a16:creationId xmlns:a16="http://schemas.microsoft.com/office/drawing/2014/main" id="{2DC836CA-54E9-419B-81BC-FA9A3D17986F}"/>
              </a:ext>
            </a:extLst>
          </p:cNvPr>
          <p:cNvSpPr txBox="1">
            <a:spLocks/>
          </p:cNvSpPr>
          <p:nvPr/>
        </p:nvSpPr>
        <p:spPr>
          <a:xfrm>
            <a:off x="781574" y="4797728"/>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My name is ...</a:t>
            </a:r>
          </a:p>
        </p:txBody>
      </p:sp>
    </p:spTree>
    <p:extLst>
      <p:ext uri="{BB962C8B-B14F-4D97-AF65-F5344CB8AC3E}">
        <p14:creationId xmlns:p14="http://schemas.microsoft.com/office/powerpoint/2010/main" val="295432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hlinkClick r:id="rId2" action="ppaction://hlinksldjump"/>
            <a:extLst>
              <a:ext uri="{FF2B5EF4-FFF2-40B4-BE49-F238E27FC236}">
                <a16:creationId xmlns:a16="http://schemas.microsoft.com/office/drawing/2014/main" id="{8E6E96B7-6719-46E5-85FB-34662DD5C52D}"/>
              </a:ext>
            </a:extLst>
          </p:cNvPr>
          <p:cNvSpPr txBox="1">
            <a:spLocks/>
          </p:cNvSpPr>
          <p:nvPr/>
        </p:nvSpPr>
        <p:spPr>
          <a:xfrm>
            <a:off x="771787" y="5198266"/>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I don’t feel so good</a:t>
            </a:r>
          </a:p>
        </p:txBody>
      </p:sp>
      <p:sp>
        <p:nvSpPr>
          <p:cNvPr id="5" name="Content Placeholder 2">
            <a:hlinkClick r:id="rId2" action="ppaction://hlinksldjump"/>
            <a:extLst>
              <a:ext uri="{FF2B5EF4-FFF2-40B4-BE49-F238E27FC236}">
                <a16:creationId xmlns:a16="http://schemas.microsoft.com/office/drawing/2014/main" id="{CAA87383-8647-406D-B20E-961F8487EE43}"/>
              </a:ext>
            </a:extLst>
          </p:cNvPr>
          <p:cNvSpPr txBox="1">
            <a:spLocks/>
          </p:cNvSpPr>
          <p:nvPr/>
        </p:nvSpPr>
        <p:spPr>
          <a:xfrm>
            <a:off x="781574" y="3899369"/>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Couldn’t be better</a:t>
            </a:r>
          </a:p>
        </p:txBody>
      </p:sp>
      <p:sp>
        <p:nvSpPr>
          <p:cNvPr id="8" name="Content Placeholder 2">
            <a:extLst>
              <a:ext uri="{FF2B5EF4-FFF2-40B4-BE49-F238E27FC236}">
                <a16:creationId xmlns:a16="http://schemas.microsoft.com/office/drawing/2014/main" id="{8536387B-FDF6-44AE-BF40-02DFBD43C8BD}"/>
              </a:ext>
            </a:extLst>
          </p:cNvPr>
          <p:cNvSpPr txBox="1">
            <a:spLocks/>
          </p:cNvSpPr>
          <p:nvPr/>
        </p:nvSpPr>
        <p:spPr>
          <a:xfrm>
            <a:off x="838200" y="541090"/>
            <a:ext cx="10515600" cy="14090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How are you feeling today?</a:t>
            </a:r>
          </a:p>
        </p:txBody>
      </p:sp>
    </p:spTree>
    <p:extLst>
      <p:ext uri="{BB962C8B-B14F-4D97-AF65-F5344CB8AC3E}">
        <p14:creationId xmlns:p14="http://schemas.microsoft.com/office/powerpoint/2010/main" val="136186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7AEA9E1-7E47-4F3A-842E-438FAF1DF7BE}"/>
              </a:ext>
            </a:extLst>
          </p:cNvPr>
          <p:cNvSpPr txBox="1">
            <a:spLocks/>
          </p:cNvSpPr>
          <p:nvPr/>
        </p:nvSpPr>
        <p:spPr>
          <a:xfrm>
            <a:off x="838200" y="541089"/>
            <a:ext cx="10515600" cy="21379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 hope you'll feel better after your visit!</a:t>
            </a:r>
            <a:br>
              <a:rPr lang="en-US" dirty="0"/>
            </a:br>
            <a:br>
              <a:rPr lang="en-US" dirty="0"/>
            </a:br>
            <a:r>
              <a:rPr lang="en-US" dirty="0"/>
              <a:t>I would like to help you however I can.</a:t>
            </a:r>
            <a:br>
              <a:rPr lang="en-US" dirty="0"/>
            </a:br>
            <a:r>
              <a:rPr lang="en-US" dirty="0"/>
              <a:t>Are you here for an appointment?</a:t>
            </a:r>
          </a:p>
        </p:txBody>
      </p:sp>
      <p:sp>
        <p:nvSpPr>
          <p:cNvPr id="5" name="Content Placeholder 2">
            <a:hlinkClick r:id="rId2" action="ppaction://hlinksldjump"/>
            <a:extLst>
              <a:ext uri="{FF2B5EF4-FFF2-40B4-BE49-F238E27FC236}">
                <a16:creationId xmlns:a16="http://schemas.microsoft.com/office/drawing/2014/main" id="{F73E4930-2616-432E-BE7B-4DFF062851E8}"/>
              </a:ext>
            </a:extLst>
          </p:cNvPr>
          <p:cNvSpPr txBox="1">
            <a:spLocks/>
          </p:cNvSpPr>
          <p:nvPr/>
        </p:nvSpPr>
        <p:spPr>
          <a:xfrm>
            <a:off x="771787" y="5198266"/>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No</a:t>
            </a:r>
          </a:p>
        </p:txBody>
      </p:sp>
      <p:sp>
        <p:nvSpPr>
          <p:cNvPr id="6" name="Content Placeholder 2">
            <a:hlinkClick r:id="rId3" action="ppaction://hlinksldjump"/>
            <a:extLst>
              <a:ext uri="{FF2B5EF4-FFF2-40B4-BE49-F238E27FC236}">
                <a16:creationId xmlns:a16="http://schemas.microsoft.com/office/drawing/2014/main" id="{ECD17131-5666-4574-B7E6-7A786C73E58A}"/>
              </a:ext>
            </a:extLst>
          </p:cNvPr>
          <p:cNvSpPr txBox="1">
            <a:spLocks/>
          </p:cNvSpPr>
          <p:nvPr/>
        </p:nvSpPr>
        <p:spPr>
          <a:xfrm>
            <a:off x="781574" y="3899369"/>
            <a:ext cx="10575795"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Yes</a:t>
            </a:r>
          </a:p>
        </p:txBody>
      </p:sp>
    </p:spTree>
    <p:extLst>
      <p:ext uri="{BB962C8B-B14F-4D97-AF65-F5344CB8AC3E}">
        <p14:creationId xmlns:p14="http://schemas.microsoft.com/office/powerpoint/2010/main" val="2374672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9712D57-CB7D-463A-ACA9-BBC31B56BE26}"/>
              </a:ext>
            </a:extLst>
          </p:cNvPr>
          <p:cNvSpPr txBox="1">
            <a:spLocks/>
          </p:cNvSpPr>
          <p:nvPr/>
        </p:nvSpPr>
        <p:spPr>
          <a:xfrm>
            <a:off x="838200" y="541090"/>
            <a:ext cx="10475973" cy="2921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Thanks for your time!</a:t>
            </a:r>
            <a:br>
              <a:rPr lang="en-US" dirty="0"/>
            </a:br>
            <a:r>
              <a:rPr lang="en-US" dirty="0"/>
              <a:t>If you require further assistance, please visit the reception.</a:t>
            </a:r>
          </a:p>
        </p:txBody>
      </p:sp>
    </p:spTree>
    <p:extLst>
      <p:ext uri="{BB962C8B-B14F-4D97-AF65-F5344CB8AC3E}">
        <p14:creationId xmlns:p14="http://schemas.microsoft.com/office/powerpoint/2010/main" val="276878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ction="ppaction://hlinksldjump"/>
            <a:extLst>
              <a:ext uri="{FF2B5EF4-FFF2-40B4-BE49-F238E27FC236}">
                <a16:creationId xmlns:a16="http://schemas.microsoft.com/office/drawing/2014/main" id="{B1400883-802D-4C92-886E-A9982C60612A}"/>
              </a:ext>
            </a:extLst>
          </p:cNvPr>
          <p:cNvPicPr>
            <a:picLocks noChangeAspect="1"/>
          </p:cNvPicPr>
          <p:nvPr/>
        </p:nvPicPr>
        <p:blipFill rotWithShape="1">
          <a:blip r:embed="rId3"/>
          <a:srcRect l="39719" t="36871" r="29286" b="32789"/>
          <a:stretch/>
        </p:blipFill>
        <p:spPr>
          <a:xfrm>
            <a:off x="1685651" y="1264055"/>
            <a:ext cx="8820697" cy="4856827"/>
          </a:xfrm>
          <a:prstGeom prst="rect">
            <a:avLst/>
          </a:prstGeom>
        </p:spPr>
      </p:pic>
    </p:spTree>
    <p:extLst>
      <p:ext uri="{BB962C8B-B14F-4D97-AF65-F5344CB8AC3E}">
        <p14:creationId xmlns:p14="http://schemas.microsoft.com/office/powerpoint/2010/main" val="2937400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72E9EFA6-E851-471E-B5F0-A860B86AC79D}"/>
              </a:ext>
            </a:extLst>
          </p:cNvPr>
          <p:cNvSpPr txBox="1">
            <a:spLocks/>
          </p:cNvSpPr>
          <p:nvPr/>
        </p:nvSpPr>
        <p:spPr>
          <a:xfrm>
            <a:off x="838200" y="541089"/>
            <a:ext cx="10515600" cy="21379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Alright, I just checked with the doctor and it seems your appointment is for wisdom tooth removal.</a:t>
            </a:r>
            <a:br>
              <a:rPr lang="en-US" dirty="0"/>
            </a:br>
            <a:br>
              <a:rPr lang="en-US" dirty="0"/>
            </a:br>
            <a:r>
              <a:rPr lang="en-US" dirty="0"/>
              <a:t>Would you like to know more about your surgery?</a:t>
            </a:r>
          </a:p>
        </p:txBody>
      </p:sp>
      <p:sp>
        <p:nvSpPr>
          <p:cNvPr id="5" name="Content Placeholder 2">
            <a:hlinkClick r:id="rId2" action="ppaction://hlinksldjump"/>
            <a:extLst>
              <a:ext uri="{FF2B5EF4-FFF2-40B4-BE49-F238E27FC236}">
                <a16:creationId xmlns:a16="http://schemas.microsoft.com/office/drawing/2014/main" id="{379B2DB4-EE23-49EF-B6AF-5485EFDCB923}"/>
              </a:ext>
            </a:extLst>
          </p:cNvPr>
          <p:cNvSpPr txBox="1">
            <a:spLocks/>
          </p:cNvSpPr>
          <p:nvPr/>
        </p:nvSpPr>
        <p:spPr>
          <a:xfrm>
            <a:off x="868040" y="5198266"/>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Dietary restrictions</a:t>
            </a:r>
          </a:p>
        </p:txBody>
      </p:sp>
      <p:sp>
        <p:nvSpPr>
          <p:cNvPr id="6" name="Content Placeholder 2">
            <a:hlinkClick r:id="rId3" action="ppaction://hlinksldjump"/>
            <a:extLst>
              <a:ext uri="{FF2B5EF4-FFF2-40B4-BE49-F238E27FC236}">
                <a16:creationId xmlns:a16="http://schemas.microsoft.com/office/drawing/2014/main" id="{46C6655A-6BD9-4288-BCF0-ADDA06FD8197}"/>
              </a:ext>
            </a:extLst>
          </p:cNvPr>
          <p:cNvSpPr txBox="1">
            <a:spLocks/>
          </p:cNvSpPr>
          <p:nvPr/>
        </p:nvSpPr>
        <p:spPr>
          <a:xfrm>
            <a:off x="877827" y="3771033"/>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Pain reduction</a:t>
            </a:r>
          </a:p>
        </p:txBody>
      </p:sp>
      <p:sp>
        <p:nvSpPr>
          <p:cNvPr id="7" name="Content Placeholder 2">
            <a:hlinkClick r:id="rId4" action="ppaction://hlinksldjump"/>
            <a:extLst>
              <a:ext uri="{FF2B5EF4-FFF2-40B4-BE49-F238E27FC236}">
                <a16:creationId xmlns:a16="http://schemas.microsoft.com/office/drawing/2014/main" id="{7736B25D-317B-4E77-8E58-49ED7D7F5177}"/>
              </a:ext>
            </a:extLst>
          </p:cNvPr>
          <p:cNvSpPr txBox="1">
            <a:spLocks/>
          </p:cNvSpPr>
          <p:nvPr/>
        </p:nvSpPr>
        <p:spPr>
          <a:xfrm>
            <a:off x="6278718" y="5198266"/>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No thanks</a:t>
            </a:r>
          </a:p>
        </p:txBody>
      </p:sp>
      <p:sp>
        <p:nvSpPr>
          <p:cNvPr id="8" name="Content Placeholder 2">
            <a:hlinkClick r:id="rId5" action="ppaction://hlinksldjump"/>
            <a:extLst>
              <a:ext uri="{FF2B5EF4-FFF2-40B4-BE49-F238E27FC236}">
                <a16:creationId xmlns:a16="http://schemas.microsoft.com/office/drawing/2014/main" id="{AC6F637B-8390-4A45-97F6-CAFF0C4FD599}"/>
              </a:ext>
            </a:extLst>
          </p:cNvPr>
          <p:cNvSpPr txBox="1">
            <a:spLocks/>
          </p:cNvSpPr>
          <p:nvPr/>
        </p:nvSpPr>
        <p:spPr>
          <a:xfrm>
            <a:off x="6288505" y="3771033"/>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Surgery Information</a:t>
            </a:r>
          </a:p>
        </p:txBody>
      </p:sp>
    </p:spTree>
    <p:extLst>
      <p:ext uri="{BB962C8B-B14F-4D97-AF65-F5344CB8AC3E}">
        <p14:creationId xmlns:p14="http://schemas.microsoft.com/office/powerpoint/2010/main" val="4188952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35D1A84-89D9-475A-8524-150C6525F008}"/>
              </a:ext>
            </a:extLst>
          </p:cNvPr>
          <p:cNvSpPr txBox="1">
            <a:spLocks/>
          </p:cNvSpPr>
          <p:nvPr/>
        </p:nvSpPr>
        <p:spPr>
          <a:xfrm>
            <a:off x="838200" y="541090"/>
            <a:ext cx="10475973" cy="2921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You’re going to get anesthesia during the operation which will help dull the pain. Pain is variable from person to person, but if the pain is unbearable please contact the hospital staff to provide you with the appropriate assistance.</a:t>
            </a:r>
            <a:br>
              <a:rPr lang="en-US" dirty="0"/>
            </a:br>
            <a:endParaRPr lang="en-US" dirty="0"/>
          </a:p>
          <a:p>
            <a:pPr marL="0" indent="0">
              <a:buNone/>
            </a:pPr>
            <a:br>
              <a:rPr lang="en-US" dirty="0"/>
            </a:br>
            <a:r>
              <a:rPr lang="en-US" dirty="0"/>
              <a:t>Would you like to know more about:</a:t>
            </a:r>
          </a:p>
        </p:txBody>
      </p:sp>
      <p:sp>
        <p:nvSpPr>
          <p:cNvPr id="5" name="Content Placeholder 2">
            <a:hlinkClick r:id="rId2" action="ppaction://hlinksldjump"/>
            <a:extLst>
              <a:ext uri="{FF2B5EF4-FFF2-40B4-BE49-F238E27FC236}">
                <a16:creationId xmlns:a16="http://schemas.microsoft.com/office/drawing/2014/main" id="{14E8EFE0-BFBB-4768-8FE7-0DA952ED4AA9}"/>
              </a:ext>
            </a:extLst>
          </p:cNvPr>
          <p:cNvSpPr txBox="1">
            <a:spLocks/>
          </p:cNvSpPr>
          <p:nvPr/>
        </p:nvSpPr>
        <p:spPr>
          <a:xfrm>
            <a:off x="868040" y="5198266"/>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Dietary restrictions</a:t>
            </a:r>
          </a:p>
        </p:txBody>
      </p:sp>
      <p:sp>
        <p:nvSpPr>
          <p:cNvPr id="6" name="Content Placeholder 2">
            <a:extLst>
              <a:ext uri="{FF2B5EF4-FFF2-40B4-BE49-F238E27FC236}">
                <a16:creationId xmlns:a16="http://schemas.microsoft.com/office/drawing/2014/main" id="{F97C2997-7BCD-4F3F-AD1A-BDBFFB8933EA}"/>
              </a:ext>
            </a:extLst>
          </p:cNvPr>
          <p:cNvSpPr txBox="1">
            <a:spLocks/>
          </p:cNvSpPr>
          <p:nvPr/>
        </p:nvSpPr>
        <p:spPr>
          <a:xfrm>
            <a:off x="877827" y="3771033"/>
            <a:ext cx="5025668" cy="1118645"/>
          </a:xfrm>
          <a:prstGeom prst="rect">
            <a:avLst/>
          </a:prstGeom>
          <a:solidFill>
            <a:schemeClr val="bg2">
              <a:lumMod val="7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rPr>
              <a:t>Pain reduction</a:t>
            </a:r>
          </a:p>
        </p:txBody>
      </p:sp>
      <p:sp>
        <p:nvSpPr>
          <p:cNvPr id="7" name="Content Placeholder 2">
            <a:hlinkClick r:id="rId3" action="ppaction://hlinksldjump"/>
            <a:extLst>
              <a:ext uri="{FF2B5EF4-FFF2-40B4-BE49-F238E27FC236}">
                <a16:creationId xmlns:a16="http://schemas.microsoft.com/office/drawing/2014/main" id="{F40A143A-61ED-4D92-8A85-B9CD9AA5EB46}"/>
              </a:ext>
            </a:extLst>
          </p:cNvPr>
          <p:cNvSpPr txBox="1">
            <a:spLocks/>
          </p:cNvSpPr>
          <p:nvPr/>
        </p:nvSpPr>
        <p:spPr>
          <a:xfrm>
            <a:off x="6278718" y="5198266"/>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No thanks</a:t>
            </a:r>
          </a:p>
        </p:txBody>
      </p:sp>
      <p:sp>
        <p:nvSpPr>
          <p:cNvPr id="8" name="Content Placeholder 2">
            <a:hlinkClick r:id="rId4" action="ppaction://hlinksldjump"/>
            <a:extLst>
              <a:ext uri="{FF2B5EF4-FFF2-40B4-BE49-F238E27FC236}">
                <a16:creationId xmlns:a16="http://schemas.microsoft.com/office/drawing/2014/main" id="{FF212F15-D927-4EE6-ADA1-C015E210B396}"/>
              </a:ext>
            </a:extLst>
          </p:cNvPr>
          <p:cNvSpPr txBox="1">
            <a:spLocks/>
          </p:cNvSpPr>
          <p:nvPr/>
        </p:nvSpPr>
        <p:spPr>
          <a:xfrm>
            <a:off x="6288505" y="3771033"/>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Surgery Information</a:t>
            </a:r>
          </a:p>
        </p:txBody>
      </p:sp>
    </p:spTree>
    <p:extLst>
      <p:ext uri="{BB962C8B-B14F-4D97-AF65-F5344CB8AC3E}">
        <p14:creationId xmlns:p14="http://schemas.microsoft.com/office/powerpoint/2010/main" val="138402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2A1FDC8-9D3D-49A2-BAF8-82EB15A9BBEE}"/>
              </a:ext>
            </a:extLst>
          </p:cNvPr>
          <p:cNvSpPr txBox="1">
            <a:spLocks/>
          </p:cNvSpPr>
          <p:nvPr/>
        </p:nvSpPr>
        <p:spPr>
          <a:xfrm>
            <a:off x="838200" y="541090"/>
            <a:ext cx="10475973" cy="29213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Your surgery takes about an hour on average. It might be wise to visit the bathroom beforehand. </a:t>
            </a:r>
            <a:br>
              <a:rPr lang="en-US" dirty="0"/>
            </a:br>
            <a:br>
              <a:rPr lang="en-US" dirty="0"/>
            </a:br>
            <a:r>
              <a:rPr lang="en-US" dirty="0"/>
              <a:t>Would you like to know more about:</a:t>
            </a:r>
          </a:p>
        </p:txBody>
      </p:sp>
      <p:sp>
        <p:nvSpPr>
          <p:cNvPr id="5" name="Content Placeholder 2">
            <a:hlinkClick r:id="rId2" action="ppaction://hlinksldjump"/>
            <a:extLst>
              <a:ext uri="{FF2B5EF4-FFF2-40B4-BE49-F238E27FC236}">
                <a16:creationId xmlns:a16="http://schemas.microsoft.com/office/drawing/2014/main" id="{68C9C8B0-7C93-4B7A-B6F3-FE47CC2EFA63}"/>
              </a:ext>
            </a:extLst>
          </p:cNvPr>
          <p:cNvSpPr txBox="1">
            <a:spLocks/>
          </p:cNvSpPr>
          <p:nvPr/>
        </p:nvSpPr>
        <p:spPr>
          <a:xfrm>
            <a:off x="868040" y="5198266"/>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Dietary restrictions</a:t>
            </a:r>
          </a:p>
        </p:txBody>
      </p:sp>
      <p:sp>
        <p:nvSpPr>
          <p:cNvPr id="6" name="Content Placeholder 2">
            <a:hlinkClick r:id="rId3" action="ppaction://hlinksldjump"/>
            <a:extLst>
              <a:ext uri="{FF2B5EF4-FFF2-40B4-BE49-F238E27FC236}">
                <a16:creationId xmlns:a16="http://schemas.microsoft.com/office/drawing/2014/main" id="{469F8BE0-C632-422D-832A-B129BF635FE4}"/>
              </a:ext>
            </a:extLst>
          </p:cNvPr>
          <p:cNvSpPr txBox="1">
            <a:spLocks/>
          </p:cNvSpPr>
          <p:nvPr/>
        </p:nvSpPr>
        <p:spPr>
          <a:xfrm>
            <a:off x="877827" y="3771033"/>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rPr>
              <a:t>Pain reduction</a:t>
            </a:r>
          </a:p>
        </p:txBody>
      </p:sp>
      <p:sp>
        <p:nvSpPr>
          <p:cNvPr id="7" name="Content Placeholder 2">
            <a:hlinkClick r:id="rId4" action="ppaction://hlinksldjump"/>
            <a:extLst>
              <a:ext uri="{FF2B5EF4-FFF2-40B4-BE49-F238E27FC236}">
                <a16:creationId xmlns:a16="http://schemas.microsoft.com/office/drawing/2014/main" id="{7D0BE066-849B-4A3B-B178-E245A71AB82E}"/>
              </a:ext>
            </a:extLst>
          </p:cNvPr>
          <p:cNvSpPr txBox="1">
            <a:spLocks/>
          </p:cNvSpPr>
          <p:nvPr/>
        </p:nvSpPr>
        <p:spPr>
          <a:xfrm>
            <a:off x="6278718" y="5198266"/>
            <a:ext cx="5025668" cy="1118645"/>
          </a:xfrm>
          <a:prstGeom prst="rect">
            <a:avLst/>
          </a:prstGeom>
          <a:solidFill>
            <a:schemeClr val="tx1"/>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highlight>
                  <a:srgbClr val="000000"/>
                </a:highlight>
              </a:rPr>
              <a:t>No thanks</a:t>
            </a:r>
          </a:p>
        </p:txBody>
      </p:sp>
      <p:sp>
        <p:nvSpPr>
          <p:cNvPr id="8" name="Content Placeholder 2">
            <a:extLst>
              <a:ext uri="{FF2B5EF4-FFF2-40B4-BE49-F238E27FC236}">
                <a16:creationId xmlns:a16="http://schemas.microsoft.com/office/drawing/2014/main" id="{6E48C7C5-11C3-4CDB-BA43-A0121D882DDE}"/>
              </a:ext>
            </a:extLst>
          </p:cNvPr>
          <p:cNvSpPr txBox="1">
            <a:spLocks/>
          </p:cNvSpPr>
          <p:nvPr/>
        </p:nvSpPr>
        <p:spPr>
          <a:xfrm>
            <a:off x="6288505" y="3771033"/>
            <a:ext cx="5025668" cy="1118645"/>
          </a:xfrm>
          <a:prstGeom prst="rect">
            <a:avLst/>
          </a:prstGeom>
          <a:solidFill>
            <a:schemeClr val="bg2">
              <a:lumMod val="7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solidFill>
                  <a:schemeClr val="bg1"/>
                </a:solidFill>
              </a:rPr>
              <a:t>Surgery Information</a:t>
            </a:r>
          </a:p>
        </p:txBody>
      </p:sp>
    </p:spTree>
    <p:extLst>
      <p:ext uri="{BB962C8B-B14F-4D97-AF65-F5344CB8AC3E}">
        <p14:creationId xmlns:p14="http://schemas.microsoft.com/office/powerpoint/2010/main" val="4269695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502</Words>
  <Application>Microsoft Office PowerPoint</Application>
  <PresentationFormat>Widescreen</PresentationFormat>
  <Paragraphs>57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W</dc:creator>
  <cp:lastModifiedBy>Neervoort,Caspar C.P.W.</cp:lastModifiedBy>
  <cp:revision>15</cp:revision>
  <dcterms:created xsi:type="dcterms:W3CDTF">2018-12-13T18:04:11Z</dcterms:created>
  <dcterms:modified xsi:type="dcterms:W3CDTF">2018-12-14T11:35:52Z</dcterms:modified>
</cp:coreProperties>
</file>